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1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CD63-43K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5950" y="139065"/>
            <a:ext cx="3708400" cy="3023235"/>
          </a:xfrm>
          <a:prstGeom prst="rect">
            <a:avLst/>
          </a:prstGeom>
        </p:spPr>
      </p:pic>
      <p:pic>
        <p:nvPicPr>
          <p:cNvPr id="5" name="图片 4" descr="CD81-25K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235" y="139065"/>
            <a:ext cx="3497580" cy="3020695"/>
          </a:xfrm>
          <a:prstGeom prst="rect">
            <a:avLst/>
          </a:prstGeom>
        </p:spPr>
      </p:pic>
      <p:pic>
        <p:nvPicPr>
          <p:cNvPr id="6" name="图片 5" descr="TSG101-44K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4420" y="3362960"/>
            <a:ext cx="4133215" cy="337185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mM0NWM1YmUxYWQ5ZmRmOGYxNzIxMmY0NjgzNmNiOGE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</vt:lpstr>
      <vt:lpstr>宋体</vt:lpstr>
      <vt:lpstr>Wingdings</vt:lpstr>
      <vt:lpstr>Arial Unicode MS</vt:lpstr>
      <vt:lpstr>Calibri</vt:lpstr>
      <vt:lpstr>微软雅黑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律枷哪吞欧</cp:lastModifiedBy>
  <cp:revision>3</cp:revision>
  <dcterms:created xsi:type="dcterms:W3CDTF">2023-08-09T12:44:00Z</dcterms:created>
  <dcterms:modified xsi:type="dcterms:W3CDTF">2024-11-01T08:05:52Z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2052-12.1.0.18608</vt:lpwstr>
  </property>
</Properties>
</file>

<file path=docProps/thumbnail.jpeg>
</file>